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Insurance &amp; Healthcare Payers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claims, members, and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policies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Radian: $712K ARR — Claims, Billing &amp; Compliance on One Platform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Mortgage insurance carrier needed to connect origination, billing, claims, and compliance systems without custom point-to-point integrations across Salesforce, Oracle, and Vertex.
Outcomes: $712K ARR, 158 active recipes across multiple lines of business | Salesforce, Oracle, Vertex, and Billing Center connected and orchestrated | Data Integration, APIM, Event Streams, and EKM all active | Enterprise key management and complete audit trail for regulatory compliance.
Workato how: Salesforce (origination) → Oracle (ERP) → Vertex (tax compliance) → Billing Center (premium billing) → Data Integration to Snowflake. Real-time event-driven architecture with Event Streams. POWER differentiator: EKM + Audit Streaming + Zero Downtime Upgrades. Industry: Mortgage Insurance, USA.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Healthfirst: 575 Recipes. 3+ BUs. Health Payer at Scale.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NYC nonprofit managed care organization needed to connect claims, member services, care management, and IT operations across 3+ business units — with open enrollment volume spikes 10-50x normal.
Outcomes: $733K ARR, 575 active recipes, 3+ business units | Acqueon (member communication), Amazon DynamoDB, Workbot, Event Streams, APIM, and WFA all active | CI/CD for GitHub automated | Cloud-native autoscaling handles open enrollment surges without infrastructure provisioning.
Workato how: OrCA handles open enrollment volume spikes automatically. Enterprise MCP connects member services AI agents to claims and eligibility data. Workbot enables internal team self-service workflows. SCALE differentiator: OrCA + Cloud Native Autoscaling. Industry: Health Insurance Payers (Medicare, Medicaid, Commercial), New York.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pressure is real. The window is closing.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Enterprise Agility: 68% of insurance CIOs cite legacy system integration as the #1 barrier to digital transformation (KPMG). Guidewire, Duck Creek, and legacy COBOL must connect to cloud apps — without rip-and-replace.
Risk Reduction: Average data breach cost in healthcare/insurance = $9.77M (IBM). Every automated action needs a complete audit trail. Every AI agent needs HIPAA-compliant, governed access.
Efficiency &amp; OrCA: Administrative costs = 25-30% of US health insurance spending (CMS). Every 1% combined ratio improvement = $650M for a top-10 P&amp;C carrier (Swiss Re).
Revenue Growth: Each 0.5-star Star Rating improvement can mean $100M+ in CMS quality bonus payments. Embedded insurance market reaches $700B by 2030 (Swiss Re). API connectivity is the entry requirement.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$11 per manual prior auth</a:t>
            </a:r>
            <a:r>
              <a:rPr lang="en"/>
              <a:t>request (CAQH benchmark) — vs. under $2 automated. 80% cost reduction waiting to be captured.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insurance &amp; health payer tech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Core System Connectors</a:t>
            </a:r>
            <a:endParaRPr/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FNOL Genie | IDP Genie | Prior Auth Genie | Care Gap Genie | Support Genie | Compliance Filing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Turn claims and underwriting workflows into secure MCP servers. HIPAA BAA available. Human-in-the-loop for claim denials and PA exceptions.</a:t>
            </a:r>
            <a:endParaRPr/>
          </a:p>
          <a:p>
            <a:pPr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endParaRPr/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Real results.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FNOL Intake &amp; Claims Automation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Prior Authorization (CMS FHIR Mandate)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Member Onboarding &amp; Eligibility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Policy Administration &amp; Renewal Automation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FNOL Intake &amp; Claims Automation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state: Multi-channel FNOL with manual routing; 2-5 day acknowledgment cycles; adjuster capacity wasted on intake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Insurance &amp; Healthcare Payers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Insurance leaders already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Helia</a:t>
            </a:r>
            <a:r>
              <a:rPr lang="en" sz="1200">
                <a:latin typeface="Poppins"/>
              </a:rPr>
              <a:t>“Workato was pivotal in helping us enhance our customer experience offering.” — Neil Rodgers, Digital Solutions Director
4x more developer capacity • 35% time savings • AWS Bedrock + Anthropic Claude LLM for IDP • $52K ARR, 158 recipes, full platform adoption including Zero Data Logging</a:t>
            </a:r>
            <a:endParaRPr/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Healthfirst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</a:rPr>
              <a:t>NYC nonprofit managed care organization — member services at scale
$733K ARR • 575 active recipes • 3+ business units • Acqueon + Amazon DynamoDB + Workbot + Event Streams + APIM + WFA • Cloud-native autoscaling handles open enrollment surges without infrastructure provisioning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Radian</a:t>
            </a:r>
            <a:r>
              <a:rPr lang="en" sz="1200">
                <a:latin typeface="Poppins"/>
              </a:rPr>
              <a:t>Mortgage Insurance: Claims, billing, and compliance orchestrated
$712K ARR • 158 active recipes • Salesforce + Oracle + Vertex + Billing Center connected • EKM + Event Streams + Audit Streaming active • Full regulatory audit trail</a:t>
            </a:r>
            <a:endParaRPr/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Helia: 4x Developer Capacity. 35% Time Savings. AI-First.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“Workato was pivotal in helping us enhance our customer experience offering. They moved quickly, deployed quickly, listened to Helia at every step of the way, and strived for perfection.” — Neil Rodgers, Digital Solutions Director, Helia
Challenge: Custom Java code for invoice generation and approval was consuming developer capacity. AI-first strategy stalled without a scalable IDP and orchestration foundation.
Outcomes: 4x more developers available after replacing custom Java with Workato recipes | 35% time savings on invoice generation and approval workflows | AWS Bedrock + Anthropic Claude LLM deployed for AI document processing | Cloud-native integration now serves as central IT problem-solving platform across the tech stack.
Workato how: IDP Genie on AWS Bedrock/Claude extracts invoice data → Teams approval routing → SAP ERP submission. POWER differentiator: Enterprise MCP + Zero Data Logging + Audit Streaming. Industry: Mortgage Insurance, Australia. $52K ARR, 158 recipes, full platform adoption.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